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3" r:id="rId13"/>
    <p:sldId id="271" r:id="rId14"/>
    <p:sldId id="272" r:id="rId15"/>
    <p:sldId id="273" r:id="rId16"/>
    <p:sldId id="270" r:id="rId1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156" y="1279287"/>
            <a:ext cx="4605433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28950" y="2152649"/>
            <a:ext cx="5486400" cy="1600201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7631" y="4083036"/>
            <a:ext cx="5545820" cy="12319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img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124700" y="972185"/>
            <a:ext cx="13323570" cy="5204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628650" y="552450"/>
            <a:ext cx="7886700" cy="55943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4250" y="1804989"/>
            <a:ext cx="5257800" cy="1795461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50" y="3790951"/>
            <a:ext cx="5257800" cy="12954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58295" y="2389800"/>
            <a:ext cx="5627411" cy="2078400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2008560" y="3147749"/>
            <a:ext cx="5126881" cy="562503"/>
          </a:xfrm>
          <a:solidFill>
            <a:schemeClr val="bg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" y="987426"/>
            <a:ext cx="1902618" cy="2895625"/>
          </a:xfrm>
          <a:solidFill>
            <a:schemeClr val="accent2"/>
          </a:solidFill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30837" y="987426"/>
            <a:ext cx="7013163" cy="2895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4271522"/>
            <a:ext cx="7028259" cy="173445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58100" y="4252473"/>
            <a:ext cx="1485900" cy="1734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9950" y="365125"/>
            <a:ext cx="12954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1985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0131A-7BED-4C28-A214-913782082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5295C-77B5-494A-8316-A6742876D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6"/>
            <a:ext cx="7886700" cy="931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392073"/>
            <a:ext cx="7886700" cy="464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9F33-8F46-4532-A95F-751C8577F5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7A0D-3028-49D1-B4E3-0C6F3C138D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anose="05000000000000000000" pitchFamily="2" charset="2"/>
        <a:buChar char="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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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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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630420" y="1632584"/>
            <a:ext cx="5486400" cy="160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F0A724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r>
              <a:rPr lang="zh-CN" altLang="en-US" sz="8000" dirty="0">
                <a:latin typeface="微软雅黑 Light" panose="020B0502040204020203" charset="-122"/>
                <a:ea typeface="微软雅黑 Light" panose="020B0502040204020203" charset="-122"/>
              </a:rPr>
              <a:t>爱冻鳗</a:t>
            </a:r>
            <a:endParaRPr lang="zh-CN" altLang="en-US" sz="8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137421" y="3136251"/>
            <a:ext cx="5545820" cy="1231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77777"/>
              </a:buClr>
              <a:buFont typeface="Wingdings" panose="05000000000000000000" pitchFamily="2" charset="2"/>
              <a:buNone/>
              <a:defRPr sz="2400" kern="1200">
                <a:solidFill>
                  <a:srgbClr val="EC7473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77777"/>
              </a:buClr>
              <a:buFont typeface="Wingdings" panose="05000000000000000000" pitchFamily="2" charset="2"/>
              <a:buNone/>
              <a:defRPr sz="20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77777"/>
              </a:buClr>
              <a:buFont typeface="Wingdings" panose="05000000000000000000" pitchFamily="2" charset="2"/>
              <a:buNone/>
              <a:defRPr sz="18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77777"/>
              </a:buClr>
              <a:buFont typeface="Wingdings" panose="05000000000000000000" pitchFamily="2" charset="2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77777"/>
              </a:buClr>
              <a:buFont typeface="Wingdings" panose="05000000000000000000" pitchFamily="2" charset="2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77777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r>
              <a:rPr lang="en-US" altLang="zh-CN" dirty="0"/>
              <a:t>LoveAC.com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98750" y="-40005"/>
            <a:ext cx="4094480" cy="7969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关于每人的任务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520" y="756920"/>
            <a:ext cx="8536940" cy="1579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我们组的设计分为主页以及</a:t>
            </a:r>
            <a:r>
              <a:rPr lang="en-US" altLang="zh-CN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6</a:t>
            </a:r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个分页面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其中一个分页面由</a:t>
            </a:r>
            <a:r>
              <a:rPr lang="en-US" altLang="zh-CN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2</a:t>
            </a:r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个基础较为薄弱的同学制作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其余主页和分页面都由一名同学负责制作。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460" y="2624455"/>
            <a:ext cx="7406640" cy="2138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初衷：希望每个参与实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习过程的同学不会度过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无所事事的两周。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7" name="图片 6" descr="jota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775" y="2085975"/>
            <a:ext cx="3730625" cy="4798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8540" y="2924810"/>
            <a:ext cx="10058400" cy="3928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8960" y="1053465"/>
            <a:ext cx="2926080" cy="957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页面展示</a:t>
            </a:r>
            <a:endParaRPr lang="zh-CN" altLang="en-US" sz="5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835660"/>
            <a:ext cx="8616950" cy="4805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735965"/>
            <a:ext cx="8607425" cy="4413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1165225"/>
            <a:ext cx="8870950" cy="4201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165" y="-18415"/>
            <a:ext cx="10098405" cy="6989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19735" y="-31750"/>
            <a:ext cx="10088245" cy="7028180"/>
          </a:xfrm>
          <a:prstGeom prst="rect">
            <a:avLst/>
          </a:prstGeom>
          <a:gradFill>
            <a:gsLst>
              <a:gs pos="0">
                <a:schemeClr val="accent2">
                  <a:alpha val="32000"/>
                </a:schemeClr>
              </a:gs>
              <a:gs pos="100000">
                <a:srgbClr val="00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02280" y="2621915"/>
            <a:ext cx="35356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谢谢大家</a:t>
            </a:r>
            <a:endParaRPr lang="zh-CN" altLang="en-US" sz="6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590" y="3925570"/>
            <a:ext cx="7489825" cy="2925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335" y="223520"/>
            <a:ext cx="33832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爱冻鳗网的目的</a:t>
            </a:r>
            <a:endParaRPr lang="zh-CN" altLang="en-US" sz="3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7550" y="1134110"/>
            <a:ext cx="7174865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将热爱的动漫介绍给大家</a:t>
            </a:r>
            <a:endParaRPr lang="zh-CN" altLang="en-US" sz="36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提供一个分享交流的平台</a:t>
            </a:r>
            <a:endParaRPr lang="zh-CN" altLang="en-US" sz="36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en-US" sz="36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提倡抵制不良动漫</a:t>
            </a:r>
            <a:endParaRPr lang="zh-CN" altLang="en-US" sz="36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455" y="4140835"/>
            <a:ext cx="6922135" cy="2703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3715" y="474345"/>
            <a:ext cx="431292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我们小组的特点：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7770" y="1073150"/>
            <a:ext cx="4906010" cy="2773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原创性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4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每个人都有任务</a:t>
            </a:r>
            <a:endParaRPr lang="zh-CN" altLang="en-US" sz="44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1363345"/>
            <a:ext cx="5591175" cy="4754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2540" y="625030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设计图稿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2540" y="625030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实现效果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 descr="2016-09-12_152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455" y="1423670"/>
            <a:ext cx="6688455" cy="4634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8395" y="621093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设计图稿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6720" y="1428115"/>
            <a:ext cx="575246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8395" y="621093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效果展示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1323340"/>
            <a:ext cx="7264400" cy="4211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8395" y="621093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设计图稿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210945"/>
            <a:ext cx="5571490" cy="4999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487680"/>
            <a:ext cx="222885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原创设计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8395" y="6210935"/>
            <a:ext cx="1808480" cy="6045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效果展示</a:t>
            </a:r>
            <a:endParaRPr lang="zh-CN" altLang="en-US" sz="320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329690"/>
            <a:ext cx="8762365" cy="41986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51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51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514"/>
  <p:tag name="KSO_WM_UNIT_TYPE" val="a"/>
  <p:tag name="KSO_WM_UNIT_INDEX" val="1"/>
  <p:tag name="KSO_WM_UNIT_ID" val="custom514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514"/>
  <p:tag name="KSO_WM_UNIT_TYPE" val="b"/>
  <p:tag name="KSO_WM_UNIT_INDEX" val="1"/>
  <p:tag name="KSO_WM_UNIT_ID" val="custom514_1*b*1"/>
  <p:tag name="KSO_WM_UNIT_CLEAR" val="1"/>
  <p:tag name="KSO_WM_UNIT_LAYERLEVEL" val="1"/>
  <p:tag name="KSO_WM_UNIT_VALUE" val="63"/>
  <p:tag name="KSO_WM_UNIT_ISCONTENTSTITLE" val="0"/>
  <p:tag name="KSO_WM_UNIT_HIGHLIGHT" val="0"/>
  <p:tag name="KSO_WM_UNIT_COMPATIBLE" val="0"/>
  <p:tag name="KSO_WM_UNIT_PRESET_TEXT_INDEX" val="3"/>
  <p:tag name="KSO_WM_UNIT_PRESET_TEXT_LEN" val="23"/>
</p:tagLst>
</file>

<file path=ppt/tags/tag5.xml><?xml version="1.0" encoding="utf-8"?>
<p:tagLst xmlns:p="http://schemas.openxmlformats.org/presentationml/2006/main">
  <p:tag name="KSO_WM_TEMPLATE_THUMBS_INDEX" val="1、4、5、9、12、17、21、25、26、29"/>
  <p:tag name="KSO_WM_TEMPLATE_CATEGORY" val="custom"/>
  <p:tag name="KSO_WM_TEMPLATE_INDEX" val="514"/>
  <p:tag name="KSO_WM_TAG_VERSION" val="1.0"/>
  <p:tag name="KSO_WM_SLIDE_ID" val="custom51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514.74">
      <a:dk1>
        <a:srgbClr val="777777"/>
      </a:dk1>
      <a:lt1>
        <a:sysClr val="window" lastClr="FFFFFF"/>
      </a:lt1>
      <a:dk2>
        <a:srgbClr val="777777"/>
      </a:dk2>
      <a:lt2>
        <a:srgbClr val="FFFFFF"/>
      </a:lt2>
      <a:accent1>
        <a:srgbClr val="EC7473"/>
      </a:accent1>
      <a:accent2>
        <a:srgbClr val="F0A724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WPS 演示</Application>
  <PresentationFormat>宽屏</PresentationFormat>
  <Paragraphs>53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微软雅黑 Light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</dc:creator>
  <cp:lastModifiedBy>Administrator</cp:lastModifiedBy>
  <cp:revision>30</cp:revision>
  <dcterms:created xsi:type="dcterms:W3CDTF">2016-09-12T06:21:00Z</dcterms:created>
  <dcterms:modified xsi:type="dcterms:W3CDTF">2016-09-14T11:21:09Z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